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search?f=tweets&amp;vertical=default&amp;q=#PowerShell&amp;src=typd" TargetMode="External"/><Relationship Id="rId13" Type="http://schemas.openxmlformats.org/officeDocument/2006/relationships/image" Target="http://www.sqlsaturday.com/images/sqlsat491_web.png" TargetMode="External"/><Relationship Id="rId3" Type="http://schemas.openxmlformats.org/officeDocument/2006/relationships/hyperlink" Target="http://powershell.org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sqlsaturday.com/491/eventhome.aspx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" TargetMode="External"/><Relationship Id="rId11" Type="http://schemas.openxmlformats.org/officeDocument/2006/relationships/hyperlink" Target="https://git-scm.com/" TargetMode="External"/><Relationship Id="rId5" Type="http://schemas.openxmlformats.org/officeDocument/2006/relationships/hyperlink" Target="http://www.microsoftvirtualacademy.com/" TargetMode="External"/><Relationship Id="rId15" Type="http://schemas.openxmlformats.org/officeDocument/2006/relationships/image" Target="http://www.sqlsaturday.com/images/sqlsat498_web.png" TargetMode="External"/><Relationship Id="rId10" Type="http://schemas.openxmlformats.org/officeDocument/2006/relationships/hyperlink" Target="https://github.com/pester/Pester/wiki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mikefrobbins.com/" TargetMode="External"/><Relationship Id="rId14" Type="http://schemas.openxmlformats.org/officeDocument/2006/relationships/hyperlink" Target="http://www.sqlsaturday.com/498/eventhome.aspx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  <a:p>
            <a:r>
              <a:rPr lang="en-US" dirty="0"/>
              <a:t>Bonus Content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 Best Practices and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PowerShell.org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Blogs</a:t>
            </a:r>
            <a:endParaRPr lang="en-US" dirty="0"/>
          </a:p>
          <a:p>
            <a:r>
              <a:rPr lang="en-US" dirty="0">
                <a:hlinkClick r:id="rId10"/>
              </a:rPr>
              <a:t>Pester</a:t>
            </a:r>
            <a:endParaRPr lang="en-US" dirty="0"/>
          </a:p>
          <a:p>
            <a:r>
              <a:rPr lang="en-US" dirty="0">
                <a:hlinkClick r:id="rId11"/>
              </a:rPr>
              <a:t>Git</a:t>
            </a:r>
            <a:endParaRPr lang="en-US" dirty="0"/>
          </a:p>
        </p:txBody>
      </p:sp>
      <p:pic>
        <p:nvPicPr>
          <p:cNvPr id="1027" name="Picture 3" descr="http://www.sqlsaturday.com/images/sqlsat491_web.png">
            <a:hlinkClick r:id="rId12"/>
          </p:cNvPr>
          <p:cNvPicPr>
            <a:picLocks noChangeAspect="1" noChangeArrowheads="1"/>
          </p:cNvPicPr>
          <p:nvPr/>
        </p:nvPicPr>
        <p:blipFill>
          <a:blip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7" y="3217630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sqlsaturday.com/images/sqlsat498_web.png">
            <a:hlinkClick r:id="rId14"/>
          </p:cNvPr>
          <p:cNvPicPr>
            <a:picLocks noChangeAspect="1" noChangeArrowheads="1"/>
          </p:cNvPicPr>
          <p:nvPr/>
        </p:nvPicPr>
        <p:blipFill>
          <a:blip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7" y="4702996"/>
            <a:ext cx="2247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1556</TotalTime>
  <Words>183</Words>
  <Application>Microsoft Office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139</cp:revision>
  <dcterms:created xsi:type="dcterms:W3CDTF">2015-04-24T20:45:20Z</dcterms:created>
  <dcterms:modified xsi:type="dcterms:W3CDTF">2016-05-21T09:08:55Z</dcterms:modified>
</cp:coreProperties>
</file>